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052"/>
    <a:srgbClr val="990000"/>
    <a:srgbClr val="93B64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264C6-6437-40A1-AFA6-DE0B00DB9F56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C6F5A-B0C2-48B1-87C2-DF69ECACD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EETING2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2908" y="0"/>
            <a:ext cx="928690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4282" y="500042"/>
            <a:ext cx="61576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Искусство общения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родителями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0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5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2908" y="-214338"/>
            <a:ext cx="9644130" cy="750099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71539" y="857232"/>
            <a:ext cx="6858048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Семьи бывают хорошие,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семьи бывают плохие. 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Поручиться за то, что семья может воспитывать, как хочет, мы не можем. Мы должны организовать семейное воспитание, и организующим началом должна быть школа, как представительница государственного воспитания.</a:t>
            </a:r>
          </a:p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</a:t>
            </a:r>
          </a:p>
          <a:p>
            <a:r>
              <a:rPr lang="ru-RU" sz="32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</a:t>
            </a:r>
            <a:r>
              <a:rPr lang="ru-RU" sz="3200" b="1" cap="none" spc="0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А.С. Макаренко</a:t>
            </a:r>
            <a:endParaRPr lang="ru-RU" sz="3200" b="1" cap="none" spc="0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561F1E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996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8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561F1E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996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8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561F1E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996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0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5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2908" y="-214338"/>
            <a:ext cx="9644130" cy="750099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28662" y="1785926"/>
            <a:ext cx="7275902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Человеческое общение - 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самая </a:t>
            </a:r>
          </a:p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большая роскошь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свете.</a:t>
            </a:r>
          </a:p>
          <a:p>
            <a:pPr algn="ctr"/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r>
              <a:rPr lang="ru-RU" sz="4000" b="1" dirty="0" err="1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Сент</a:t>
            </a:r>
            <a:r>
              <a:rPr lang="ru-RU" sz="4000" b="1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  <a:r>
              <a:rPr lang="ru-RU" sz="4000" b="1" dirty="0" err="1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Экзюпери</a:t>
            </a:r>
            <a:endParaRPr lang="ru-RU" sz="4000" b="1" cap="none" spc="0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561F1E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996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0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5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2908" y="-214338"/>
            <a:ext cx="9644130" cy="750099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42976" y="1571612"/>
            <a:ext cx="35400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Плюс интерес.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928670"/>
            <a:ext cx="49632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«Гений общения»</a:t>
            </a:r>
            <a:endParaRPr lang="ru-RU" sz="4800" b="1" cap="none" spc="0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2143116"/>
            <a:ext cx="47666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Минус тревожность.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2714620"/>
            <a:ext cx="498021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Плюс обратная связь.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3286124"/>
            <a:ext cx="40158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Плюс артистизм.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3786190"/>
            <a:ext cx="64740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5. Плюс – минус агрессивность.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4286256"/>
            <a:ext cx="48649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6. Минус предвзятость.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4786322"/>
            <a:ext cx="466108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7. Плюс предвидение.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42976" y="5286388"/>
            <a:ext cx="38651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8. Плюс симпатия.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1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1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6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0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юб.jpg"/>
          <p:cNvPicPr>
            <a:picLocks noChangeAspect="1"/>
          </p:cNvPicPr>
          <p:nvPr/>
        </p:nvPicPr>
        <p:blipFill>
          <a:blip r:embed="rId2" cstate="print"/>
          <a:srcRect b="8338"/>
          <a:stretch>
            <a:fillRect/>
          </a:stretch>
        </p:blipFill>
        <p:spPr>
          <a:xfrm rot="5400000">
            <a:off x="1016731" y="-1269270"/>
            <a:ext cx="6858000" cy="939653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5720" y="928670"/>
            <a:ext cx="84426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Поделись улыбкою своей –</a:t>
            </a:r>
          </a:p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она ещё не раз к тебе вернётся!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125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11</cp:revision>
  <dcterms:created xsi:type="dcterms:W3CDTF">2007-11-07T12:43:37Z</dcterms:created>
  <dcterms:modified xsi:type="dcterms:W3CDTF">2014-11-09T10:31:07Z</dcterms:modified>
</cp:coreProperties>
</file>